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D54D-B011-46EB-B5FC-7FD7C9773F1F}" type="datetimeFigureOut">
              <a:rPr lang="zh-CN" altLang="en-US" smtClean="0"/>
              <a:t>2017-06-15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19530-5BCF-460A-88FC-8FE97FC5F3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8846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D54D-B011-46EB-B5FC-7FD7C9773F1F}" type="datetimeFigureOut">
              <a:rPr lang="zh-CN" altLang="en-US" smtClean="0"/>
              <a:t>2017-06-15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19530-5BCF-460A-88FC-8FE97FC5F3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645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D54D-B011-46EB-B5FC-7FD7C9773F1F}" type="datetimeFigureOut">
              <a:rPr lang="zh-CN" altLang="en-US" smtClean="0"/>
              <a:t>2017-06-15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19530-5BCF-460A-88FC-8FE97FC5F3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5687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D54D-B011-46EB-B5FC-7FD7C9773F1F}" type="datetimeFigureOut">
              <a:rPr lang="zh-CN" altLang="en-US" smtClean="0"/>
              <a:t>2017-06-15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19530-5BCF-460A-88FC-8FE97FC5F3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4205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D54D-B011-46EB-B5FC-7FD7C9773F1F}" type="datetimeFigureOut">
              <a:rPr lang="zh-CN" altLang="en-US" smtClean="0"/>
              <a:t>2017-06-15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19530-5BCF-460A-88FC-8FE97FC5F3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2669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D54D-B011-46EB-B5FC-7FD7C9773F1F}" type="datetimeFigureOut">
              <a:rPr lang="zh-CN" altLang="en-US" smtClean="0"/>
              <a:t>2017-06-15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19530-5BCF-460A-88FC-8FE97FC5F3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3494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D54D-B011-46EB-B5FC-7FD7C9773F1F}" type="datetimeFigureOut">
              <a:rPr lang="zh-CN" altLang="en-US" smtClean="0"/>
              <a:t>2017-06-15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19530-5BCF-460A-88FC-8FE97FC5F3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0418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D54D-B011-46EB-B5FC-7FD7C9773F1F}" type="datetimeFigureOut">
              <a:rPr lang="zh-CN" altLang="en-US" smtClean="0"/>
              <a:t>2017-06-15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19530-5BCF-460A-88FC-8FE97FC5F3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5596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D54D-B011-46EB-B5FC-7FD7C9773F1F}" type="datetimeFigureOut">
              <a:rPr lang="zh-CN" altLang="en-US" smtClean="0"/>
              <a:t>2017-06-15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19530-5BCF-460A-88FC-8FE97FC5F3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474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D54D-B011-46EB-B5FC-7FD7C9773F1F}" type="datetimeFigureOut">
              <a:rPr lang="zh-CN" altLang="en-US" smtClean="0"/>
              <a:t>2017-06-15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19530-5BCF-460A-88FC-8FE97FC5F3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080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D54D-B011-46EB-B5FC-7FD7C9773F1F}" type="datetimeFigureOut">
              <a:rPr lang="zh-CN" altLang="en-US" smtClean="0"/>
              <a:t>2017-06-15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19530-5BCF-460A-88FC-8FE97FC5F3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815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D54D-B011-46EB-B5FC-7FD7C9773F1F}" type="datetimeFigureOut">
              <a:rPr lang="zh-CN" altLang="en-US" smtClean="0"/>
              <a:t>2017-06-15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19530-5BCF-460A-88FC-8FE97FC5F3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3621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www.a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workplace1\WiFiBrother\document\运营\扫码\爱生活_20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187460"/>
            <a:ext cx="2667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workplace1\WiFiBrother\document\运营\扫码\爱生活_50元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187460"/>
            <a:ext cx="2667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7257" y="4797152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、微信打开“扫一扫”  </a:t>
            </a:r>
            <a:r>
              <a:rPr lang="en-US" altLang="zh-CN" dirty="0" smtClean="0"/>
              <a:t>2</a:t>
            </a:r>
            <a:r>
              <a:rPr lang="zh-CN" altLang="en-US" dirty="0" smtClean="0"/>
              <a:t>、扫描上面的二维码   </a:t>
            </a:r>
            <a:r>
              <a:rPr lang="en-US" altLang="zh-CN" dirty="0" smtClean="0"/>
              <a:t>3</a:t>
            </a:r>
            <a:r>
              <a:rPr lang="zh-CN" altLang="en-US" dirty="0" smtClean="0"/>
              <a:t>、完成付款后获得充值卡号</a:t>
            </a:r>
            <a:endParaRPr lang="en-US" altLang="zh-CN" dirty="0" smtClean="0"/>
          </a:p>
          <a:p>
            <a:r>
              <a:rPr lang="en-US" altLang="zh-CN" dirty="0" smtClean="0"/>
              <a:t>4</a:t>
            </a:r>
            <a:r>
              <a:rPr lang="zh-CN" altLang="en-US" dirty="0" smtClean="0"/>
              <a:t>、连接</a:t>
            </a:r>
            <a:r>
              <a:rPr lang="en-US" altLang="zh-CN" dirty="0" smtClean="0"/>
              <a:t>Wi-Fi</a:t>
            </a:r>
            <a:r>
              <a:rPr lang="zh-CN" altLang="en-US" dirty="0" smtClean="0"/>
              <a:t>后弹出首页</a:t>
            </a:r>
            <a:r>
              <a:rPr lang="en-US" altLang="zh-CN" dirty="0" smtClean="0"/>
              <a:t>(</a:t>
            </a:r>
            <a:r>
              <a:rPr lang="en-US" altLang="zh-CN" dirty="0" smtClean="0">
                <a:hlinkClick r:id="rId4"/>
              </a:rPr>
              <a:t>www.a.com</a:t>
            </a:r>
            <a:r>
              <a:rPr lang="en-US" altLang="zh-CN" dirty="0" smtClean="0"/>
              <a:t>)</a:t>
            </a:r>
            <a:r>
              <a:rPr lang="zh-CN" altLang="en-US" dirty="0" smtClean="0"/>
              <a:t>，点击“充值卡”，输入充值卡号充值。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32280" y="4102110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5</a:t>
            </a:r>
            <a:r>
              <a:rPr lang="zh-CN" altLang="en-US" dirty="0" smtClean="0"/>
              <a:t>元包天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067944" y="4102110"/>
            <a:ext cx="1111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20</a:t>
            </a:r>
            <a:r>
              <a:rPr lang="zh-CN" altLang="en-US" dirty="0" smtClean="0"/>
              <a:t>元包周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064592" y="4014654"/>
            <a:ext cx="1111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50</a:t>
            </a:r>
            <a:r>
              <a:rPr lang="zh-CN" altLang="en-US" dirty="0" smtClean="0"/>
              <a:t>元包月</a:t>
            </a:r>
            <a:endParaRPr lang="zh-CN" altLang="en-US" dirty="0"/>
          </a:p>
        </p:txBody>
      </p:sp>
      <p:pic>
        <p:nvPicPr>
          <p:cNvPr id="1029" name="Picture 5" descr="C:\Users\timmy\AppData\Roaming\Tencent\Users\37353870\QQ\WinTemp\RichOle\Q{QA85{GMMB(U9KXJE~Z~%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07" y="939810"/>
            <a:ext cx="3048000" cy="316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97308" y="391702"/>
            <a:ext cx="688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 smtClean="0"/>
              <a:t>支持扫码购买充值卡号充值上网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723289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C:\Users\timmy\AppData\Roaming\Tencent\Users\37353870\QQ\WinTemp\RichOle\LY7ABY](GOR9@UACDF88M{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109" y="188640"/>
            <a:ext cx="382905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87624" y="5661248"/>
            <a:ext cx="53799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、类似上面的格式，长条形。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、设计文档，可以更换二维码图片。文字可修改。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64655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95</Words>
  <Application>Microsoft Office PowerPoint</Application>
  <PresentationFormat>全屏显示(4:3)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timmy</dc:creator>
  <cp:lastModifiedBy>timmy</cp:lastModifiedBy>
  <cp:revision>4</cp:revision>
  <dcterms:created xsi:type="dcterms:W3CDTF">2017-06-15T01:22:57Z</dcterms:created>
  <dcterms:modified xsi:type="dcterms:W3CDTF">2017-06-15T02:33:07Z</dcterms:modified>
</cp:coreProperties>
</file>